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AD07-A4D5-4CB1-9CA5-61FF7BCD9E86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237B-08AF-40A5-89B8-CAA89E52333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7B5D-CE9C-4D0C-8EBA-3D1EB2A33135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F68A-1011-4E6C-9557-1D3E17CE4D32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AD23-1A59-4D88-9D52-14DBB9DB2D7B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C592D99-34F4-42DC-96FC-CCBFB4C01294}" type="datetime1">
              <a:rPr lang="en-US" smtClean="0"/>
              <a:pPr/>
              <a:t>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God’s Side of the Story in the Great Controversy as Told by the Early Church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Read Hebrews 12: 1, 2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sz="2400" dirty="0" smtClean="0"/>
          </a:p>
          <a:p>
            <a:pPr lvl="2"/>
            <a:r>
              <a:rPr lang="en-US" sz="2600" dirty="0" smtClean="0"/>
              <a:t>How does this apply to your life today?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0C7-F277-4E70-A2C2-D8A202F43171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God’s Side of the Story in the Great Controversy as Told by the Early Church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Has God given us the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same task He gave the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New Testament church,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and if so, how can we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accomplish this task?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God’s Side of the Story in the Great Controversy as Told by the Early Church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part does the Holy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Spirit play in enabling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us to liv</a:t>
            </a:r>
            <a:r>
              <a:rPr lang="en-US" dirty="0" smtClean="0">
                <a:solidFill>
                  <a:srgbClr val="C7EAFB"/>
                </a:solidFill>
              </a:rPr>
              <a:t>e and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witness for Jesus?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God’s Side of the Story in the Great Controversy as Told by the Early Church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Is Jesus’ coming overdue,</a:t>
            </a:r>
          </a:p>
          <a:p>
            <a:r>
              <a:rPr lang="en-US" smtClean="0">
                <a:solidFill>
                  <a:srgbClr val="C7EAFB"/>
                </a:solidFill>
              </a:rPr>
              <a:t>and </a:t>
            </a:r>
            <a:r>
              <a:rPr lang="en-US" dirty="0" smtClean="0">
                <a:solidFill>
                  <a:srgbClr val="C7EAFB"/>
                </a:solidFill>
              </a:rPr>
              <a:t>if so, what </a:t>
            </a:r>
            <a:r>
              <a:rPr lang="en-US" smtClean="0">
                <a:solidFill>
                  <a:srgbClr val="C7EAFB"/>
                </a:solidFill>
              </a:rPr>
              <a:t>are some</a:t>
            </a:r>
          </a:p>
          <a:p>
            <a:r>
              <a:rPr lang="en-US" smtClean="0">
                <a:solidFill>
                  <a:srgbClr val="C7EAFB"/>
                </a:solidFill>
              </a:rPr>
              <a:t>factors </a:t>
            </a:r>
            <a:r>
              <a:rPr lang="en-US" dirty="0" smtClean="0">
                <a:solidFill>
                  <a:srgbClr val="C7EAFB"/>
                </a:solidFill>
              </a:rPr>
              <a:t>that have </a:t>
            </a:r>
            <a:r>
              <a:rPr lang="en-US" smtClean="0">
                <a:solidFill>
                  <a:srgbClr val="C7EAFB"/>
                </a:solidFill>
              </a:rPr>
              <a:t>delayed it?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God’s Side of the Story in the Great Controversy as Told by the Early Church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160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God’s Side of the Story in the Great Controversy as Told by the Early Church</vt:lpstr>
      <vt:lpstr>Slide 2</vt:lpstr>
      <vt:lpstr>Slide 3</vt:lpstr>
      <vt:lpstr>Slide 4</vt:lpstr>
      <vt:lpstr>Slide 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27</cp:revision>
  <dcterms:created xsi:type="dcterms:W3CDTF">2012-01-02T16:47:39Z</dcterms:created>
  <dcterms:modified xsi:type="dcterms:W3CDTF">2012-01-02T23:45:21Z</dcterms:modified>
</cp:coreProperties>
</file>